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2" r:id="rId2"/>
  </p:sldIdLst>
  <p:sldSz cx="32399288" cy="43200638"/>
  <p:notesSz cx="6858000" cy="9144000"/>
  <p:custDataLst>
    <p:tags r:id="rId4"/>
  </p:custDataLst>
  <p:defaultTextStyle>
    <a:defPPr>
      <a:defRPr lang="zh-CN"/>
    </a:defPPr>
    <a:lvl1pPr marL="0" algn="l" defTabSz="3629025" rtl="0" eaLnBrk="1" latinLnBrk="0" hangingPunct="1">
      <a:defRPr sz="7145" kern="1200">
        <a:solidFill>
          <a:schemeClr val="tx1"/>
        </a:solidFill>
        <a:latin typeface="+mn-lt"/>
        <a:ea typeface="+mn-ea"/>
        <a:cs typeface="+mn-cs"/>
      </a:defRPr>
    </a:lvl1pPr>
    <a:lvl2pPr marL="1814195" algn="l" defTabSz="3629025" rtl="0" eaLnBrk="1" latinLnBrk="0" hangingPunct="1">
      <a:defRPr sz="7145" kern="1200">
        <a:solidFill>
          <a:schemeClr val="tx1"/>
        </a:solidFill>
        <a:latin typeface="+mn-lt"/>
        <a:ea typeface="+mn-ea"/>
        <a:cs typeface="+mn-cs"/>
      </a:defRPr>
    </a:lvl2pPr>
    <a:lvl3pPr marL="3629025" algn="l" defTabSz="3629025" rtl="0" eaLnBrk="1" latinLnBrk="0" hangingPunct="1">
      <a:defRPr sz="7145" kern="1200">
        <a:solidFill>
          <a:schemeClr val="tx1"/>
        </a:solidFill>
        <a:latin typeface="+mn-lt"/>
        <a:ea typeface="+mn-ea"/>
        <a:cs typeface="+mn-cs"/>
      </a:defRPr>
    </a:lvl3pPr>
    <a:lvl4pPr marL="5443220" algn="l" defTabSz="3629025" rtl="0" eaLnBrk="1" latinLnBrk="0" hangingPunct="1">
      <a:defRPr sz="7145" kern="1200">
        <a:solidFill>
          <a:schemeClr val="tx1"/>
        </a:solidFill>
        <a:latin typeface="+mn-lt"/>
        <a:ea typeface="+mn-ea"/>
        <a:cs typeface="+mn-cs"/>
      </a:defRPr>
    </a:lvl4pPr>
    <a:lvl5pPr marL="7257415" algn="l" defTabSz="3629025" rtl="0" eaLnBrk="1" latinLnBrk="0" hangingPunct="1">
      <a:defRPr sz="7145" kern="1200">
        <a:solidFill>
          <a:schemeClr val="tx1"/>
        </a:solidFill>
        <a:latin typeface="+mn-lt"/>
        <a:ea typeface="+mn-ea"/>
        <a:cs typeface="+mn-cs"/>
      </a:defRPr>
    </a:lvl5pPr>
    <a:lvl6pPr marL="9072245" algn="l" defTabSz="3629025" rtl="0" eaLnBrk="1" latinLnBrk="0" hangingPunct="1">
      <a:defRPr sz="7145" kern="1200">
        <a:solidFill>
          <a:schemeClr val="tx1"/>
        </a:solidFill>
        <a:latin typeface="+mn-lt"/>
        <a:ea typeface="+mn-ea"/>
        <a:cs typeface="+mn-cs"/>
      </a:defRPr>
    </a:lvl6pPr>
    <a:lvl7pPr marL="10886440" algn="l" defTabSz="3629025" rtl="0" eaLnBrk="1" latinLnBrk="0" hangingPunct="1">
      <a:defRPr sz="7145" kern="1200">
        <a:solidFill>
          <a:schemeClr val="tx1"/>
        </a:solidFill>
        <a:latin typeface="+mn-lt"/>
        <a:ea typeface="+mn-ea"/>
        <a:cs typeface="+mn-cs"/>
      </a:defRPr>
    </a:lvl7pPr>
    <a:lvl8pPr marL="12700635" algn="l" defTabSz="3629025" rtl="0" eaLnBrk="1" latinLnBrk="0" hangingPunct="1">
      <a:defRPr sz="7145" kern="1200">
        <a:solidFill>
          <a:schemeClr val="tx1"/>
        </a:solidFill>
        <a:latin typeface="+mn-lt"/>
        <a:ea typeface="+mn-ea"/>
        <a:cs typeface="+mn-cs"/>
      </a:defRPr>
    </a:lvl8pPr>
    <a:lvl9pPr marL="14515465" algn="l" defTabSz="3629025" rtl="0" eaLnBrk="1" latinLnBrk="0" hangingPunct="1">
      <a:defRPr sz="714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7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7455" autoAdjust="0"/>
  </p:normalViewPr>
  <p:slideViewPr>
    <p:cSldViewPr snapToGrid="0">
      <p:cViewPr varScale="1">
        <p:scale>
          <a:sx n="18" d="100"/>
          <a:sy n="18" d="100"/>
        </p:scale>
        <p:origin x="2468" y="1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982DA4-09F8-4C3E-BB19-47902977E968}" type="datetimeFigureOut">
              <a:rPr lang="zh-CN" altLang="en-US" smtClean="0"/>
              <a:t>2025/7/16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F9D662-884B-4518-9F62-64BCB5915C1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F9D662-884B-4518-9F62-64BCB5915C1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5"/>
            </a:lvl1pPr>
            <a:lvl2pPr marL="1619885" indent="0" algn="ctr">
              <a:buNone/>
              <a:defRPr sz="7085"/>
            </a:lvl2pPr>
            <a:lvl3pPr marL="3239770" indent="0" algn="ctr">
              <a:buNone/>
              <a:defRPr sz="6380"/>
            </a:lvl3pPr>
            <a:lvl4pPr marL="4859655" indent="0" algn="ctr">
              <a:buNone/>
              <a:defRPr sz="5670"/>
            </a:lvl4pPr>
            <a:lvl5pPr marL="6479540" indent="0" algn="ctr">
              <a:buNone/>
              <a:defRPr sz="5670"/>
            </a:lvl5pPr>
            <a:lvl6pPr marL="8100060" indent="0" algn="ctr">
              <a:buNone/>
              <a:defRPr sz="5670"/>
            </a:lvl6pPr>
            <a:lvl7pPr marL="9719945" indent="0" algn="ctr">
              <a:buNone/>
              <a:defRPr sz="5670"/>
            </a:lvl7pPr>
            <a:lvl8pPr marL="11339830" indent="0" algn="ctr">
              <a:buNone/>
              <a:defRPr sz="5670"/>
            </a:lvl8pPr>
            <a:lvl9pPr marL="12959715" indent="0" algn="ctr">
              <a:buNone/>
              <a:defRPr sz="567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FA976-805B-4F46-8DC9-AD5F79D3D3AC}" type="datetimeFigureOut">
              <a:rPr lang="zh-CN" altLang="en-US" smtClean="0"/>
              <a:t>2025/7/16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BD78-1522-4590-88C2-85465F2244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FA976-805B-4F46-8DC9-AD5F79D3D3AC}" type="datetimeFigureOut">
              <a:rPr lang="zh-CN" altLang="en-US" smtClean="0"/>
              <a:t>2025/7/16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BD78-1522-4590-88C2-85465F2244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FA976-805B-4F46-8DC9-AD5F79D3D3AC}" type="datetimeFigureOut">
              <a:rPr lang="zh-CN" altLang="en-US" smtClean="0"/>
              <a:t>2025/7/16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BD78-1522-4590-88C2-85465F2244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FA976-805B-4F46-8DC9-AD5F79D3D3AC}" type="datetimeFigureOut">
              <a:rPr lang="zh-CN" altLang="en-US" smtClean="0"/>
              <a:t>2025/7/16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BD78-1522-4590-88C2-85465F2244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5">
                <a:solidFill>
                  <a:schemeClr val="tx1"/>
                </a:solidFill>
              </a:defRPr>
            </a:lvl1pPr>
            <a:lvl2pPr marL="1619885" indent="0">
              <a:buNone/>
              <a:defRPr sz="7085">
                <a:solidFill>
                  <a:schemeClr val="tx1">
                    <a:tint val="75000"/>
                  </a:schemeClr>
                </a:solidFill>
              </a:defRPr>
            </a:lvl2pPr>
            <a:lvl3pPr marL="3239770" indent="0">
              <a:buNone/>
              <a:defRPr sz="6380">
                <a:solidFill>
                  <a:schemeClr val="tx1">
                    <a:tint val="75000"/>
                  </a:schemeClr>
                </a:solidFill>
              </a:defRPr>
            </a:lvl3pPr>
            <a:lvl4pPr marL="485965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4pPr>
            <a:lvl5pPr marL="647954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5pPr>
            <a:lvl6pPr marL="810006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6pPr>
            <a:lvl7pPr marL="971994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7pPr>
            <a:lvl8pPr marL="1133983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8pPr>
            <a:lvl9pPr marL="1295971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FA976-805B-4F46-8DC9-AD5F79D3D3AC}" type="datetimeFigureOut">
              <a:rPr lang="zh-CN" altLang="en-US" smtClean="0"/>
              <a:t>2025/7/16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BD78-1522-4590-88C2-85465F2244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FA976-805B-4F46-8DC9-AD5F79D3D3AC}" type="datetimeFigureOut">
              <a:rPr lang="zh-CN" altLang="en-US" smtClean="0"/>
              <a:t>2025/7/16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BD78-1522-4590-88C2-85465F2244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5" b="1"/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59655" indent="0">
              <a:buNone/>
              <a:defRPr sz="5670" b="1"/>
            </a:lvl4pPr>
            <a:lvl5pPr marL="6479540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5" b="1"/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59655" indent="0">
              <a:buNone/>
              <a:defRPr sz="5670" b="1"/>
            </a:lvl4pPr>
            <a:lvl5pPr marL="6479540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FA976-805B-4F46-8DC9-AD5F79D3D3AC}" type="datetimeFigureOut">
              <a:rPr lang="zh-CN" altLang="en-US" smtClean="0"/>
              <a:t>2025/7/16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BD78-1522-4590-88C2-85465F2244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FA976-805B-4F46-8DC9-AD5F79D3D3AC}" type="datetimeFigureOut">
              <a:rPr lang="zh-CN" altLang="en-US" smtClean="0"/>
              <a:t>2025/7/16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BD78-1522-4590-88C2-85465F2244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FA976-805B-4F46-8DC9-AD5F79D3D3AC}" type="datetimeFigureOut">
              <a:rPr lang="zh-CN" altLang="en-US" smtClean="0"/>
              <a:t>2025/7/16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BD78-1522-4590-88C2-85465F2244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4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40"/>
            </a:lvl1pPr>
            <a:lvl2pPr>
              <a:defRPr sz="9920"/>
            </a:lvl2pPr>
            <a:lvl3pPr>
              <a:defRPr sz="8505"/>
            </a:lvl3pPr>
            <a:lvl4pPr>
              <a:defRPr sz="7085"/>
            </a:lvl4pPr>
            <a:lvl5pPr>
              <a:defRPr sz="7085"/>
            </a:lvl5pPr>
            <a:lvl6pPr>
              <a:defRPr sz="7085"/>
            </a:lvl6pPr>
            <a:lvl7pPr>
              <a:defRPr sz="7085"/>
            </a:lvl7pPr>
            <a:lvl8pPr>
              <a:defRPr sz="7085"/>
            </a:lvl8pPr>
            <a:lvl9pPr>
              <a:defRPr sz="708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70"/>
            </a:lvl1pPr>
            <a:lvl2pPr marL="1619885" indent="0">
              <a:buNone/>
              <a:defRPr sz="4960"/>
            </a:lvl2pPr>
            <a:lvl3pPr marL="3239770" indent="0">
              <a:buNone/>
              <a:defRPr sz="4250"/>
            </a:lvl3pPr>
            <a:lvl4pPr marL="4859655" indent="0">
              <a:buNone/>
              <a:defRPr sz="3545"/>
            </a:lvl4pPr>
            <a:lvl5pPr marL="6479540" indent="0">
              <a:buNone/>
              <a:defRPr sz="3545"/>
            </a:lvl5pPr>
            <a:lvl6pPr marL="8100060" indent="0">
              <a:buNone/>
              <a:defRPr sz="3545"/>
            </a:lvl6pPr>
            <a:lvl7pPr marL="9719945" indent="0">
              <a:buNone/>
              <a:defRPr sz="3545"/>
            </a:lvl7pPr>
            <a:lvl8pPr marL="11339830" indent="0">
              <a:buNone/>
              <a:defRPr sz="3545"/>
            </a:lvl8pPr>
            <a:lvl9pPr marL="12959715" indent="0">
              <a:buNone/>
              <a:defRPr sz="354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FA976-805B-4F46-8DC9-AD5F79D3D3AC}" type="datetimeFigureOut">
              <a:rPr lang="zh-CN" altLang="en-US" smtClean="0"/>
              <a:t>2025/7/16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BD78-1522-4590-88C2-85465F2244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4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40"/>
            </a:lvl1pPr>
            <a:lvl2pPr marL="1619885" indent="0">
              <a:buNone/>
              <a:defRPr sz="9920"/>
            </a:lvl2pPr>
            <a:lvl3pPr marL="3239770" indent="0">
              <a:buNone/>
              <a:defRPr sz="8505"/>
            </a:lvl3pPr>
            <a:lvl4pPr marL="4859655" indent="0">
              <a:buNone/>
              <a:defRPr sz="7085"/>
            </a:lvl4pPr>
            <a:lvl5pPr marL="6479540" indent="0">
              <a:buNone/>
              <a:defRPr sz="7085"/>
            </a:lvl5pPr>
            <a:lvl6pPr marL="8100060" indent="0">
              <a:buNone/>
              <a:defRPr sz="7085"/>
            </a:lvl6pPr>
            <a:lvl7pPr marL="9719945" indent="0">
              <a:buNone/>
              <a:defRPr sz="7085"/>
            </a:lvl7pPr>
            <a:lvl8pPr marL="11339830" indent="0">
              <a:buNone/>
              <a:defRPr sz="7085"/>
            </a:lvl8pPr>
            <a:lvl9pPr marL="12959715" indent="0">
              <a:buNone/>
              <a:defRPr sz="708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70"/>
            </a:lvl1pPr>
            <a:lvl2pPr marL="1619885" indent="0">
              <a:buNone/>
              <a:defRPr sz="4960"/>
            </a:lvl2pPr>
            <a:lvl3pPr marL="3239770" indent="0">
              <a:buNone/>
              <a:defRPr sz="4250"/>
            </a:lvl3pPr>
            <a:lvl4pPr marL="4859655" indent="0">
              <a:buNone/>
              <a:defRPr sz="3545"/>
            </a:lvl4pPr>
            <a:lvl5pPr marL="6479540" indent="0">
              <a:buNone/>
              <a:defRPr sz="3545"/>
            </a:lvl5pPr>
            <a:lvl6pPr marL="8100060" indent="0">
              <a:buNone/>
              <a:defRPr sz="3545"/>
            </a:lvl6pPr>
            <a:lvl7pPr marL="9719945" indent="0">
              <a:buNone/>
              <a:defRPr sz="3545"/>
            </a:lvl7pPr>
            <a:lvl8pPr marL="11339830" indent="0">
              <a:buNone/>
              <a:defRPr sz="3545"/>
            </a:lvl8pPr>
            <a:lvl9pPr marL="12959715" indent="0">
              <a:buNone/>
              <a:defRPr sz="354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FA976-805B-4F46-8DC9-AD5F79D3D3AC}" type="datetimeFigureOut">
              <a:rPr lang="zh-CN" altLang="en-US" smtClean="0"/>
              <a:t>2025/7/16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BD78-1522-4590-88C2-85465F2244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FA976-805B-4F46-8DC9-AD5F79D3D3AC}" type="datetimeFigureOut">
              <a:rPr lang="zh-CN" altLang="en-US" smtClean="0"/>
              <a:t>2025/7/16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DBD78-1522-4590-88C2-85465F2244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239770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260" indent="-810260" algn="l" defTabSz="3239770" rtl="0" eaLnBrk="1" latinLnBrk="0" hangingPunct="1">
        <a:lnSpc>
          <a:spcPct val="90000"/>
        </a:lnSpc>
        <a:spcBef>
          <a:spcPts val="3545"/>
        </a:spcBef>
        <a:buFont typeface="Arial" panose="020B0604020202020204" pitchFamily="34" charset="0"/>
        <a:buChar char="•"/>
        <a:defRPr sz="9920" kern="1200">
          <a:solidFill>
            <a:schemeClr val="tx1"/>
          </a:solidFill>
          <a:latin typeface="+mn-lt"/>
          <a:ea typeface="+mn-ea"/>
          <a:cs typeface="+mn-cs"/>
        </a:defRPr>
      </a:lvl1pPr>
      <a:lvl2pPr marL="243014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8505" kern="1200">
          <a:solidFill>
            <a:schemeClr val="tx1"/>
          </a:solidFill>
          <a:latin typeface="+mn-lt"/>
          <a:ea typeface="+mn-ea"/>
          <a:cs typeface="+mn-cs"/>
        </a:defRPr>
      </a:lvl2pPr>
      <a:lvl3pPr marL="405003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7085" kern="1200">
          <a:solidFill>
            <a:schemeClr val="tx1"/>
          </a:solidFill>
          <a:latin typeface="+mn-lt"/>
          <a:ea typeface="+mn-ea"/>
          <a:cs typeface="+mn-cs"/>
        </a:defRPr>
      </a:lvl3pPr>
      <a:lvl4pPr marL="566991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728980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90968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1052957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214945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376934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1pPr>
      <a:lvl2pPr marL="161988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2pPr>
      <a:lvl3pPr marL="323977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3pPr>
      <a:lvl4pPr marL="485965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647954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10006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971994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133983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295971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  <a:alpha val="82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文本框 126">
            <a:extLst>
              <a:ext uri="{FF2B5EF4-FFF2-40B4-BE49-F238E27FC236}">
                <a16:creationId xmlns:a16="http://schemas.microsoft.com/office/drawing/2014/main" id="{8B6B02C8-8A67-0EC3-A3C5-68CAB43B45BC}"/>
              </a:ext>
            </a:extLst>
          </p:cNvPr>
          <p:cNvSpPr txBox="1"/>
          <p:nvPr/>
        </p:nvSpPr>
        <p:spPr>
          <a:xfrm>
            <a:off x="11293452" y="22317830"/>
            <a:ext cx="20561148" cy="204562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4" name="标题 3"/>
          <p:cNvSpPr txBox="1"/>
          <p:nvPr/>
        </p:nvSpPr>
        <p:spPr>
          <a:xfrm>
            <a:off x="9355716" y="546292"/>
            <a:ext cx="21941906" cy="344362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32397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559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US" altLang="zh-CN" sz="101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Title</a:t>
            </a:r>
            <a:endParaRPr lang="zh-CN" altLang="en-US" sz="100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Text Box 1260"/>
          <p:cNvSpPr txBox="1">
            <a:spLocks noChangeArrowheads="1"/>
          </p:cNvSpPr>
          <p:nvPr/>
        </p:nvSpPr>
        <p:spPr bwMode="auto">
          <a:xfrm>
            <a:off x="575194" y="6797221"/>
            <a:ext cx="9983787" cy="101564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extLst/>
        </p:spPr>
        <p:txBody>
          <a:bodyPr lIns="91426" tIns="45710" rIns="91426" bIns="4571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6000" b="1" dirty="0">
                <a:solidFill>
                  <a:schemeClr val="bg1"/>
                </a:solidFill>
              </a:rPr>
              <a:t>   Introduction</a:t>
            </a:r>
            <a:endParaRPr lang="en-US" altLang="zh-CN" sz="60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42407" y="6797220"/>
            <a:ext cx="10022924" cy="22519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Text Box 1260"/>
          <p:cNvSpPr txBox="1">
            <a:spLocks noChangeArrowheads="1"/>
          </p:cNvSpPr>
          <p:nvPr/>
        </p:nvSpPr>
        <p:spPr bwMode="auto">
          <a:xfrm>
            <a:off x="575194" y="29878002"/>
            <a:ext cx="9983787" cy="101564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6" tIns="45710" rIns="91426" bIns="45710">
            <a:spAutoFit/>
          </a:bodyPr>
          <a:lstStyle>
            <a:defPPr>
              <a:defRPr lang="zh-CN"/>
            </a:defPPr>
            <a:lvl1pPr algn="ctr" eaLnBrk="0" hangingPunct="0">
              <a:spcBef>
                <a:spcPct val="50000"/>
              </a:spcBef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altLang="zh-CN"/>
              <a:t>Contribution</a:t>
            </a:r>
            <a:endParaRPr lang="en-US" altLang="zh-CN" dirty="0"/>
          </a:p>
        </p:txBody>
      </p:sp>
      <p:sp>
        <p:nvSpPr>
          <p:cNvPr id="12" name="矩形 11"/>
          <p:cNvSpPr/>
          <p:nvPr/>
        </p:nvSpPr>
        <p:spPr>
          <a:xfrm>
            <a:off x="556779" y="29878002"/>
            <a:ext cx="9993312" cy="128725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Text Box 1260"/>
          <p:cNvSpPr txBox="1">
            <a:spLocks noChangeArrowheads="1"/>
          </p:cNvSpPr>
          <p:nvPr/>
        </p:nvSpPr>
        <p:spPr bwMode="auto">
          <a:xfrm>
            <a:off x="11301716" y="6760709"/>
            <a:ext cx="20538745" cy="101564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6" tIns="45710" rIns="91426" bIns="45710">
            <a:spAutoFit/>
          </a:bodyPr>
          <a:lstStyle>
            <a:defPPr>
              <a:defRPr lang="zh-CN"/>
            </a:defPPr>
            <a:lvl1pPr algn="ctr" eaLnBrk="0" hangingPunct="0">
              <a:spcBef>
                <a:spcPct val="50000"/>
              </a:spcBef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Method</a:t>
            </a:r>
          </a:p>
        </p:txBody>
      </p:sp>
      <p:sp>
        <p:nvSpPr>
          <p:cNvPr id="14" name="矩形 13"/>
          <p:cNvSpPr/>
          <p:nvPr/>
        </p:nvSpPr>
        <p:spPr>
          <a:xfrm>
            <a:off x="11298541" y="6760710"/>
            <a:ext cx="20558340" cy="149692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5" name="Text Box 1260"/>
          <p:cNvSpPr txBox="1">
            <a:spLocks noChangeArrowheads="1"/>
          </p:cNvSpPr>
          <p:nvPr/>
        </p:nvSpPr>
        <p:spPr bwMode="auto">
          <a:xfrm>
            <a:off x="11301541" y="22221590"/>
            <a:ext cx="20605112" cy="101564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6" tIns="45710" rIns="91426" bIns="45710">
            <a:spAutoFit/>
          </a:bodyPr>
          <a:lstStyle>
            <a:defPPr>
              <a:defRPr lang="zh-CN"/>
            </a:defPPr>
            <a:lvl1pPr algn="ctr" eaLnBrk="0" hangingPunct="0">
              <a:spcBef>
                <a:spcPct val="50000"/>
              </a:spcBef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altLang="zh-CN"/>
              <a:t>Experiments &amp; Results</a:t>
            </a:r>
            <a:endParaRPr lang="en-US" altLang="zh-CN" dirty="0"/>
          </a:p>
        </p:txBody>
      </p:sp>
      <p:sp>
        <p:nvSpPr>
          <p:cNvPr id="24" name="标题 3"/>
          <p:cNvSpPr txBox="1"/>
          <p:nvPr/>
        </p:nvSpPr>
        <p:spPr>
          <a:xfrm>
            <a:off x="1101667" y="3220849"/>
            <a:ext cx="30195955" cy="28204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32397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6600" b="1" dirty="0"/>
              <a:t>Authors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6600" b="1" dirty="0"/>
              <a:t>Affiliation</a:t>
            </a:r>
          </a:p>
        </p:txBody>
      </p:sp>
      <p:sp>
        <p:nvSpPr>
          <p:cNvPr id="74" name="Rectangle 3"/>
          <p:cNvSpPr>
            <a:spLocks noChangeArrowheads="1"/>
          </p:cNvSpPr>
          <p:nvPr/>
        </p:nvSpPr>
        <p:spPr bwMode="auto">
          <a:xfrm>
            <a:off x="494231" y="450051"/>
            <a:ext cx="323992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zh-CN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AutoShape 2" descr="图片">
            <a:extLst>
              <a:ext uri="{FF2B5EF4-FFF2-40B4-BE49-F238E27FC236}">
                <a16:creationId xmlns:a16="http://schemas.microsoft.com/office/drawing/2014/main" id="{1005D05B-D35E-454B-87E3-5A85BB39636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046450" y="214471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" name="AutoShape 6" descr="图片">
            <a:extLst>
              <a:ext uri="{FF2B5EF4-FFF2-40B4-BE49-F238E27FC236}">
                <a16:creationId xmlns:a16="http://schemas.microsoft.com/office/drawing/2014/main" id="{9281ECDC-2F23-4201-8C0B-6A0784DCEC8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198850" y="21599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" name="AutoShape 8" descr="图片">
            <a:extLst>
              <a:ext uri="{FF2B5EF4-FFF2-40B4-BE49-F238E27FC236}">
                <a16:creationId xmlns:a16="http://schemas.microsoft.com/office/drawing/2014/main" id="{3C7DBCC4-9306-422E-A21E-1DDE5FF2434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351250" y="217519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1034" name="Picture 10" descr="https://q9.itc.cn/q_70/images03/20250221/f04955f154b14d7aa875124efa8104ea.png">
            <a:extLst>
              <a:ext uri="{FF2B5EF4-FFF2-40B4-BE49-F238E27FC236}">
                <a16:creationId xmlns:a16="http://schemas.microsoft.com/office/drawing/2014/main" id="{27FF078E-3D6D-4F87-B832-4C8BF6FAC6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208"/>
            <a:ext cx="6293224" cy="4663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ZmM0YzQ0MmI0Y2NlZjVhMTMyMjg0NzZlMmZjYjgxMDgifQ=="/>
</p:tagLst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230</TotalTime>
  <Words>12</Words>
  <Application>Microsoft Office PowerPoint</Application>
  <PresentationFormat>自定义</PresentationFormat>
  <Paragraphs>9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等线</vt:lpstr>
      <vt:lpstr>宋体</vt:lpstr>
      <vt:lpstr>Arial</vt:lpstr>
      <vt:lpstr>Calibri</vt:lpstr>
      <vt:lpstr>Calibri Light</vt:lpstr>
      <vt:lpstr>Times New Roman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hliu</dc:creator>
  <cp:lastModifiedBy>1</cp:lastModifiedBy>
  <cp:revision>156</cp:revision>
  <dcterms:created xsi:type="dcterms:W3CDTF">2018-06-22T03:38:00Z</dcterms:created>
  <dcterms:modified xsi:type="dcterms:W3CDTF">2025-07-16T01:20:08Z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38C1BC655E824384AF5952C4569EFF58_12</vt:lpwstr>
  </property>
  <property fmtid="{D5CDD505-2E9C-101B-9397-08002B2CF9AE}" pid="3" name="KSOProductBuildVer">
    <vt:lpwstr>2052-12.1.0.18608</vt:lpwstr>
  </property>
</Properties>
</file>